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2" r:id="rId2"/>
    <p:sldId id="256" r:id="rId3"/>
    <p:sldId id="259" r:id="rId4"/>
    <p:sldId id="257" r:id="rId5"/>
    <p:sldId id="258" r:id="rId6"/>
    <p:sldId id="260" r:id="rId7"/>
    <p:sldId id="261" r:id="rId8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4" autoAdjust="0"/>
    <p:restoredTop sz="80357"/>
  </p:normalViewPr>
  <p:slideViewPr>
    <p:cSldViewPr snapToGrid="0">
      <p:cViewPr varScale="1">
        <p:scale>
          <a:sx n="84" d="100"/>
          <a:sy n="84" d="100"/>
        </p:scale>
        <p:origin x="19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215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748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0511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62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6705" y="232410"/>
            <a:ext cx="2953385" cy="63925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t="3587" r="74969" b="7262"/>
          <a:stretch>
            <a:fillRect/>
          </a:stretch>
        </p:blipFill>
        <p:spPr>
          <a:xfrm>
            <a:off x="7858125" y="212725"/>
            <a:ext cx="3764280" cy="64325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001760" y="1461135"/>
            <a:ext cx="202374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4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设计图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69875" y="784225"/>
            <a:ext cx="4895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01-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这个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图钉我设计一下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68935" y="2013585"/>
            <a:ext cx="348043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atin typeface="Hiragino Sans GB W3" panose="020B0300000000000000" charset="-122"/>
                <a:ea typeface="Hiragino Sans GB W3" panose="020B0300000000000000" charset="-122"/>
              </a:rPr>
              <a:t>02-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这个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整体往上移动一些，地图保留现在的</a:t>
            </a:r>
            <a:r>
              <a:rPr lang="en-US" altLang="zh-CN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2/3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面积差不多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69875" y="4227830"/>
            <a:ext cx="348043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atin typeface="Hiragino Sans GB W3" panose="020B0300000000000000" charset="-122"/>
                <a:ea typeface="Hiragino Sans GB W3" panose="020B0300000000000000" charset="-122"/>
              </a:rPr>
              <a:t>03-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这个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地点显示可以简化吗？</a:t>
            </a:r>
          </a:p>
        </p:txBody>
      </p:sp>
      <p:cxnSp>
        <p:nvCxnSpPr>
          <p:cNvPr id="10" name="直接箭头连接符 9"/>
          <p:cNvCxnSpPr/>
          <p:nvPr/>
        </p:nvCxnSpPr>
        <p:spPr>
          <a:xfrm>
            <a:off x="3800475" y="1248410"/>
            <a:ext cx="1562735" cy="542925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2385060" y="4258945"/>
            <a:ext cx="2731135" cy="97091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375785" y="3074670"/>
            <a:ext cx="2501265" cy="180975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342765" y="2333625"/>
            <a:ext cx="2501265" cy="1596390"/>
          </a:xfrm>
          <a:prstGeom prst="rect">
            <a:avLst/>
          </a:prstGeom>
          <a:noFill/>
          <a:ln w="57150" cmpd="sng"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5034280" y="4324985"/>
            <a:ext cx="15303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6498590" y="3568065"/>
            <a:ext cx="2040255" cy="723900"/>
          </a:xfrm>
          <a:prstGeom prst="straightConnector1">
            <a:avLst/>
          </a:prstGeom>
          <a:ln w="47625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9700" y="6397624"/>
            <a:ext cx="12174220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en-US" dirty="0">
                <a:solidFill>
                  <a:schemeClr val="bg1"/>
                </a:solidFill>
              </a:rPr>
              <a:t>如果只是修改圆角、字体大小、背景颜色等，</a:t>
            </a:r>
            <a:r>
              <a:rPr lang="en-US" altLang="zh-CN" dirty="0">
                <a:solidFill>
                  <a:schemeClr val="bg1"/>
                </a:solidFill>
              </a:rPr>
              <a:t>100%</a:t>
            </a:r>
            <a:r>
              <a:rPr lang="zh-CN" altLang="en-US" dirty="0">
                <a:solidFill>
                  <a:schemeClr val="bg1"/>
                </a:solidFill>
              </a:rPr>
              <a:t>可以。如果是其他自定义样式，技术上可以实现</a:t>
            </a:r>
            <a:r>
              <a:rPr lang="zh-CN" altLang="en-US" dirty="0" smtClean="0">
                <a:solidFill>
                  <a:schemeClr val="bg1"/>
                </a:solidFill>
              </a:rPr>
              <a:t>，复杂</a:t>
            </a:r>
            <a:r>
              <a:rPr lang="zh-CN" altLang="en-US" dirty="0">
                <a:solidFill>
                  <a:schemeClr val="bg1"/>
                </a:solidFill>
              </a:rPr>
              <a:t>点</a:t>
            </a:r>
            <a:r>
              <a:rPr lang="zh-CN" altLang="en-US" dirty="0" smtClean="0">
                <a:solidFill>
                  <a:schemeClr val="bg1"/>
                </a:solidFill>
              </a:rPr>
              <a:t>，开发周期</a:t>
            </a: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zh-CN" altLang="en-US" dirty="0" smtClean="0">
                <a:solidFill>
                  <a:schemeClr val="bg1"/>
                </a:solidFill>
              </a:rPr>
              <a:t>人日左右。兼容性</a:t>
            </a:r>
            <a:r>
              <a:rPr lang="zh-CN" altLang="en-US" dirty="0">
                <a:solidFill>
                  <a:schemeClr val="bg1"/>
                </a:solidFill>
              </a:rPr>
              <a:t>未测试，可以</a:t>
            </a:r>
            <a:r>
              <a:rPr lang="zh-CN" altLang="en-US" dirty="0" smtClean="0">
                <a:solidFill>
                  <a:schemeClr val="bg1"/>
                </a:solidFill>
              </a:rPr>
              <a:t>尝试</a:t>
            </a:r>
            <a:r>
              <a:rPr lang="en-US" altLang="zh-CN" dirty="0" smtClean="0">
                <a:solidFill>
                  <a:schemeClr val="bg1"/>
                </a:solidFill>
              </a:rPr>
              <a:t>(1</a:t>
            </a:r>
            <a:r>
              <a:rPr lang="zh-CN" altLang="en-US" dirty="0" smtClean="0">
                <a:solidFill>
                  <a:schemeClr val="bg1"/>
                </a:solidFill>
              </a:rPr>
              <a:t>人日左右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02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en-US" altLang="zh-CN" dirty="0">
                <a:solidFill>
                  <a:schemeClr val="bg1"/>
                </a:solidFill>
              </a:rPr>
              <a:t>ok</a:t>
            </a:r>
            <a:r>
              <a:rPr lang="zh-CN" altLang="en-US" dirty="0">
                <a:solidFill>
                  <a:schemeClr val="bg1"/>
                </a:solidFill>
              </a:rPr>
              <a:t>，今晚就改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03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r>
              <a:rPr lang="zh-CN" altLang="en-US" dirty="0">
                <a:solidFill>
                  <a:srgbClr val="FF0000"/>
                </a:solidFill>
              </a:rPr>
              <a:t>可以，但是实际用户选择地点的时候，是可以选择到区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县的？还是说保持一致？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62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" y="486410"/>
            <a:ext cx="2840990" cy="61506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64180" y="4129087"/>
            <a:ext cx="489585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01-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城市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选择页面，无法用自带的选择器对吧？</a:t>
            </a:r>
          </a:p>
          <a:p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如果需要用这个页面我就也设计一下。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39700" y="6397624"/>
            <a:ext cx="12174220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01:</a:t>
            </a:r>
            <a:r>
              <a:rPr lang="zh-CN" altLang="en-US" dirty="0" smtClean="0">
                <a:solidFill>
                  <a:schemeClr val="bg1"/>
                </a:solidFill>
              </a:rPr>
              <a:t>这个页面是我看之前版本里好像有，但实际上必要性不大</a:t>
            </a:r>
            <a:r>
              <a:rPr kumimoji="1" lang="zh-CN" altLang="en-US" dirty="0" smtClean="0">
                <a:solidFill>
                  <a:schemeClr val="bg1"/>
                </a:solidFill>
              </a:rPr>
              <a:t>，</a:t>
            </a:r>
            <a:r>
              <a:rPr kumimoji="1" lang="zh-CN" altLang="en-US" dirty="0" smtClean="0">
                <a:solidFill>
                  <a:srgbClr val="FF0000"/>
                </a:solidFill>
              </a:rPr>
              <a:t>是否需要，还请你们评估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</a:rPr>
              <a:t>个人建议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：这个页面可以去掉，如右图，在首页直接让用户选择目的地，然后 直接弹出如图微信风格抽屉样式，选择地址。减少</a:t>
            </a:r>
            <a:r>
              <a:rPr kumimoji="1" lang="en-US" altLang="zh-CN" dirty="0" smtClean="0">
                <a:solidFill>
                  <a:schemeClr val="bg1"/>
                </a:solidFill>
              </a:rPr>
              <a:t>2</a:t>
            </a:r>
            <a:r>
              <a:rPr kumimoji="1" lang="zh-CN" altLang="en-US" dirty="0" smtClean="0">
                <a:solidFill>
                  <a:schemeClr val="bg1"/>
                </a:solidFill>
              </a:rPr>
              <a:t>步操作，提升用户核心流程转化</a:t>
            </a:r>
            <a:r>
              <a:rPr kumimoji="1" lang="en-US" altLang="zh-CN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dirty="0" smtClean="0">
                <a:solidFill>
                  <a:schemeClr val="bg1"/>
                </a:solidFill>
              </a:rPr>
              <a:t>需</a:t>
            </a:r>
            <a:r>
              <a:rPr kumimoji="1" lang="en-US" altLang="zh-CN" dirty="0" smtClean="0">
                <a:solidFill>
                  <a:schemeClr val="bg1"/>
                </a:solidFill>
              </a:rPr>
              <a:t>2h)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9179" y="213360"/>
            <a:ext cx="2850173" cy="55930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9178" y="3561714"/>
            <a:ext cx="2850173" cy="27652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6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395" y="381000"/>
            <a:ext cx="2756535" cy="59677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l="75874" t="2765" r="-707" b="6810"/>
          <a:stretch>
            <a:fillRect/>
          </a:stretch>
        </p:blipFill>
        <p:spPr>
          <a:xfrm>
            <a:off x="7342505" y="456565"/>
            <a:ext cx="3372485" cy="58921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86385" y="1694180"/>
            <a:ext cx="348043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01-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地点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名称不显示了。</a:t>
            </a:r>
          </a:p>
          <a:p>
            <a:endParaRPr lang="zh-CN" altLang="en-US" sz="32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r>
              <a:rPr lang="en-US" altLang="zh-CN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02-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有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预警的气球弹跳</a:t>
            </a:r>
          </a:p>
          <a:p>
            <a:endParaRPr lang="zh-CN" altLang="en-US" sz="32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r>
              <a:rPr lang="en-US" altLang="zh-CN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03-</a:t>
            </a:r>
            <a:r>
              <a:rPr lang="zh-CN" altLang="en-US" sz="3200" dirty="0" smtClean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时间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用</a:t>
            </a:r>
            <a:r>
              <a:rPr lang="en-US" altLang="zh-CN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24</a:t>
            </a:r>
            <a:r>
              <a:rPr lang="zh-CN" altLang="en-US" sz="32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小时显示吧，不用晚上早晨表达了，到新疆那边容易乱。</a:t>
            </a:r>
          </a:p>
          <a:p>
            <a:endParaRPr lang="zh-CN" altLang="en-US" sz="32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3750945" y="2054225"/>
            <a:ext cx="1875790" cy="641985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V="1">
            <a:off x="3235960" y="4851400"/>
            <a:ext cx="1995805" cy="422910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0715625" y="1215390"/>
            <a:ext cx="132778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Hiragino Sans GB W3" panose="020B0300000000000000" charset="-122"/>
                <a:ea typeface="Hiragino Sans GB W3" panose="020B0300000000000000" charset="-122"/>
              </a:rPr>
              <a:t>04-</a:t>
            </a:r>
            <a:r>
              <a:rPr lang="zh-CN" altLang="en-US" sz="2800" dirty="0" smtClean="0">
                <a:latin typeface="Hiragino Sans GB W3" panose="020B0300000000000000" charset="-122"/>
                <a:ea typeface="Hiragino Sans GB W3" panose="020B0300000000000000" charset="-122"/>
              </a:rPr>
              <a:t>能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做转发按钮吗？</a:t>
            </a:r>
          </a:p>
          <a:p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打开后直接是这个页面结果吗？</a:t>
            </a:r>
          </a:p>
          <a:p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700" y="6397624"/>
            <a:ext cx="12174220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01:</a:t>
            </a:r>
            <a:r>
              <a:rPr lang="zh-CN" altLang="en-US" dirty="0" smtClean="0">
                <a:solidFill>
                  <a:schemeClr val="bg1"/>
                </a:solidFill>
              </a:rPr>
              <a:t>去掉地点名称，那具体显示什么，能否举个例子？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02</a:t>
            </a:r>
            <a:r>
              <a:rPr lang="zh-CN" altLang="en-US" dirty="0" smtClean="0">
                <a:solidFill>
                  <a:schemeClr val="bg1"/>
                </a:solidFill>
              </a:rPr>
              <a:t>：可以做，需</a:t>
            </a: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zh-CN" altLang="en-US" dirty="0" smtClean="0">
                <a:solidFill>
                  <a:schemeClr val="bg1"/>
                </a:solidFill>
              </a:rPr>
              <a:t>人日</a:t>
            </a:r>
            <a:r>
              <a:rPr lang="en-US" altLang="zh-CN" dirty="0" smtClean="0">
                <a:solidFill>
                  <a:schemeClr val="bg1"/>
                </a:solidFill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</a:rPr>
              <a:t>开发</a:t>
            </a:r>
            <a:r>
              <a:rPr lang="en-US" altLang="zh-CN" dirty="0" smtClean="0">
                <a:solidFill>
                  <a:schemeClr val="bg1"/>
                </a:solidFill>
              </a:rPr>
              <a:t>+</a:t>
            </a:r>
            <a:r>
              <a:rPr lang="zh-CN" altLang="en-US" dirty="0" smtClean="0">
                <a:solidFill>
                  <a:schemeClr val="bg1"/>
                </a:solidFill>
              </a:rPr>
              <a:t>稳定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03</a:t>
            </a:r>
            <a:r>
              <a:rPr lang="zh-CN" altLang="en-US" dirty="0" smtClean="0">
                <a:solidFill>
                  <a:schemeClr val="bg1"/>
                </a:solidFill>
              </a:rPr>
              <a:t>：可以，需</a:t>
            </a:r>
            <a:r>
              <a:rPr lang="en-US" altLang="zh-CN" dirty="0" smtClean="0">
                <a:solidFill>
                  <a:schemeClr val="bg1"/>
                </a:solidFill>
              </a:rPr>
              <a:t>2h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04</a:t>
            </a:r>
            <a:r>
              <a:rPr lang="zh-CN" altLang="en-US" dirty="0" smtClean="0">
                <a:solidFill>
                  <a:schemeClr val="bg1"/>
                </a:solidFill>
              </a:rPr>
              <a:t>：可以</a:t>
            </a:r>
            <a:r>
              <a:rPr lang="en-US" altLang="zh-CN" dirty="0" smtClean="0">
                <a:solidFill>
                  <a:schemeClr val="bg1"/>
                </a:solidFill>
              </a:rPr>
              <a:t>(</a:t>
            </a:r>
            <a:r>
              <a:rPr lang="zh-CN" altLang="en-US" dirty="0" smtClean="0">
                <a:solidFill>
                  <a:schemeClr val="bg1"/>
                </a:solidFill>
              </a:rPr>
              <a:t>需</a:t>
            </a:r>
            <a:r>
              <a:rPr lang="en-US" altLang="zh-CN" dirty="0" smtClean="0">
                <a:solidFill>
                  <a:schemeClr val="bg1"/>
                </a:solidFill>
              </a:rPr>
              <a:t>0.5</a:t>
            </a:r>
            <a:r>
              <a:rPr lang="zh-CN" altLang="en-US" dirty="0" smtClean="0">
                <a:solidFill>
                  <a:schemeClr val="bg1"/>
                </a:solidFill>
              </a:rPr>
              <a:t>人日</a:t>
            </a:r>
            <a:r>
              <a:rPr lang="en-US" altLang="zh-CN" dirty="0" smtClean="0">
                <a:solidFill>
                  <a:schemeClr val="bg1"/>
                </a:solidFill>
              </a:rPr>
              <a:t>) </a:t>
            </a:r>
            <a:r>
              <a:rPr lang="zh-CN" altLang="en-US" dirty="0" smtClean="0">
                <a:solidFill>
                  <a:schemeClr val="bg1"/>
                </a:solidFill>
              </a:rPr>
              <a:t>，但是</a:t>
            </a:r>
            <a:r>
              <a:rPr lang="en-US" altLang="zh-CN" dirty="0" smtClean="0">
                <a:solidFill>
                  <a:schemeClr val="bg1"/>
                </a:solidFill>
              </a:rPr>
              <a:t>A</a:t>
            </a:r>
            <a:r>
              <a:rPr lang="zh-CN" altLang="en-US" dirty="0" smtClean="0">
                <a:solidFill>
                  <a:schemeClr val="bg1"/>
                </a:solidFill>
              </a:rPr>
              <a:t>转发之后，别人</a:t>
            </a:r>
            <a:r>
              <a:rPr lang="en-US" altLang="zh-CN" dirty="0" smtClean="0">
                <a:solidFill>
                  <a:schemeClr val="bg1"/>
                </a:solidFill>
              </a:rPr>
              <a:t>B</a:t>
            </a:r>
            <a:r>
              <a:rPr lang="zh-CN" altLang="en-US" dirty="0" smtClean="0">
                <a:solidFill>
                  <a:schemeClr val="bg1"/>
                </a:solidFill>
              </a:rPr>
              <a:t>进来的时候，是以</a:t>
            </a:r>
            <a:r>
              <a:rPr lang="en-US" altLang="zh-CN" dirty="0" smtClean="0">
                <a:solidFill>
                  <a:schemeClr val="bg1"/>
                </a:solidFill>
              </a:rPr>
              <a:t>B</a:t>
            </a:r>
            <a:r>
              <a:rPr lang="zh-CN" altLang="en-US" dirty="0" smtClean="0">
                <a:solidFill>
                  <a:schemeClr val="bg1"/>
                </a:solidFill>
              </a:rPr>
              <a:t>进来的实时时间、重新规划的路线，因为目前没有服务端，无法保存别人之前查询的历史数据。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MG_62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960" y="281305"/>
            <a:ext cx="3006725" cy="65093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50203" t="3930" r="24698" b="8152"/>
          <a:stretch>
            <a:fillRect/>
          </a:stretch>
        </p:blipFill>
        <p:spPr>
          <a:xfrm>
            <a:off x="7847965" y="346075"/>
            <a:ext cx="3783965" cy="63595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8800" y="787400"/>
            <a:ext cx="32080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01-</a:t>
            </a:r>
            <a:r>
              <a:rPr lang="zh-CN" altLang="en-US" sz="3200" dirty="0" smtClean="0"/>
              <a:t>时间</a:t>
            </a:r>
            <a:r>
              <a:rPr lang="zh-CN" altLang="en-US" sz="3200" dirty="0"/>
              <a:t>也改成</a:t>
            </a:r>
            <a:r>
              <a:rPr lang="en-US" altLang="zh-CN" sz="3200" dirty="0"/>
              <a:t>24</a:t>
            </a:r>
            <a:r>
              <a:rPr lang="zh-CN" altLang="en-US" sz="3200" dirty="0"/>
              <a:t>小时制吧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54660" y="3464560"/>
            <a:ext cx="32080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02-</a:t>
            </a:r>
            <a:r>
              <a:rPr lang="zh-CN" altLang="en-US" sz="3200" dirty="0" smtClean="0"/>
              <a:t>这里</a:t>
            </a:r>
            <a:r>
              <a:rPr lang="zh-CN" altLang="en-US" sz="3200" dirty="0"/>
              <a:t>我让设计设计一下效果。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54660" y="5500370"/>
            <a:ext cx="32080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03-</a:t>
            </a:r>
            <a:r>
              <a:rPr lang="zh-CN" altLang="en-US" sz="3200" dirty="0" smtClean="0"/>
              <a:t>这里</a:t>
            </a:r>
            <a:r>
              <a:rPr lang="zh-CN" altLang="en-US" sz="3200" dirty="0"/>
              <a:t>是还没调整吧？</a:t>
            </a:r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3388360" y="3699510"/>
            <a:ext cx="2254885" cy="554990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3071495" y="1602740"/>
            <a:ext cx="1880235" cy="303530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2696845" y="6217285"/>
            <a:ext cx="1678940" cy="204470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39700" y="6397624"/>
            <a:ext cx="12174220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01:</a:t>
            </a:r>
            <a:r>
              <a:rPr lang="zh-CN" altLang="en-US" dirty="0" smtClean="0">
                <a:solidFill>
                  <a:schemeClr val="bg1"/>
                </a:solidFill>
              </a:rPr>
              <a:t>可以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02</a:t>
            </a:r>
            <a:r>
              <a:rPr lang="zh-CN" altLang="en-US" dirty="0" smtClean="0">
                <a:solidFill>
                  <a:schemeClr val="bg1"/>
                </a:solidFill>
              </a:rPr>
              <a:t>：前面说过了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03</a:t>
            </a:r>
            <a:r>
              <a:rPr lang="zh-CN" altLang="en-US" dirty="0" smtClean="0">
                <a:solidFill>
                  <a:schemeClr val="bg1"/>
                </a:solidFill>
              </a:rPr>
              <a:t>：可以（我这边设计稿是旧的）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IMG_6256"/>
          <p:cNvPicPr>
            <a:picLocks noGrp="1" noChangeAspect="1"/>
          </p:cNvPicPr>
          <p:nvPr>
            <p:ph idx="1"/>
          </p:nvPr>
        </p:nvPicPr>
        <p:blipFill>
          <a:blip r:embed="rId2"/>
          <a:srcRect t="22691" b="27973"/>
          <a:stretch>
            <a:fillRect/>
          </a:stretch>
        </p:blipFill>
        <p:spPr>
          <a:xfrm>
            <a:off x="5026025" y="575310"/>
            <a:ext cx="5530215" cy="59061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8800" y="787400"/>
            <a:ext cx="320802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01-</a:t>
            </a:r>
            <a:r>
              <a:rPr lang="zh-CN" altLang="en-US" sz="3200" dirty="0" smtClean="0"/>
              <a:t>路线</a:t>
            </a:r>
            <a:r>
              <a:rPr lang="zh-CN" altLang="en-US" sz="3200" dirty="0"/>
              <a:t>能否加粗一些？不太明显。</a:t>
            </a:r>
          </a:p>
          <a:p>
            <a:endParaRPr lang="zh-CN" altLang="en-US" sz="3200" dirty="0"/>
          </a:p>
          <a:p>
            <a:endParaRPr lang="zh-CN" altLang="en-US" sz="3200" dirty="0"/>
          </a:p>
          <a:p>
            <a:r>
              <a:rPr lang="en-US" altLang="zh-CN" sz="3200" dirty="0" smtClean="0"/>
              <a:t>02-</a:t>
            </a:r>
            <a:r>
              <a:rPr lang="zh-CN" altLang="en-US" sz="3200" dirty="0" smtClean="0"/>
              <a:t>现在</a:t>
            </a:r>
            <a:r>
              <a:rPr lang="zh-CN" altLang="en-US" sz="3200" dirty="0"/>
              <a:t>的显示数量是根据缩放级别适应的吗？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9700" y="6397624"/>
            <a:ext cx="1217422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01:</a:t>
            </a:r>
            <a:r>
              <a:rPr lang="zh-CN" altLang="en-US" dirty="0" smtClean="0">
                <a:solidFill>
                  <a:schemeClr val="bg1"/>
                </a:solidFill>
              </a:rPr>
              <a:t>可以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02</a:t>
            </a:r>
            <a:r>
              <a:rPr lang="zh-CN" altLang="en-US" dirty="0" smtClean="0">
                <a:solidFill>
                  <a:schemeClr val="bg1"/>
                </a:solidFill>
              </a:rPr>
              <a:t>：显示数量是根据里程数，缩放不影响数量多少。现在是每隔</a:t>
            </a:r>
            <a:r>
              <a:rPr lang="en-US" altLang="zh-CN" dirty="0" smtClean="0">
                <a:solidFill>
                  <a:schemeClr val="bg1"/>
                </a:solidFill>
              </a:rPr>
              <a:t>100</a:t>
            </a:r>
            <a:r>
              <a:rPr lang="zh-CN" altLang="en-US" dirty="0" smtClean="0">
                <a:solidFill>
                  <a:schemeClr val="bg1"/>
                </a:solidFill>
              </a:rPr>
              <a:t>公里左右，会产生新的路经点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3665" y="542290"/>
            <a:ext cx="6574790" cy="43516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3735" y="1889760"/>
            <a:ext cx="32080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01-</a:t>
            </a:r>
            <a:r>
              <a:rPr lang="zh-CN" altLang="en-US" sz="3200" dirty="0" smtClean="0"/>
              <a:t>地图</a:t>
            </a:r>
            <a:r>
              <a:rPr lang="zh-CN" altLang="en-US" sz="3200" dirty="0"/>
              <a:t>颜色能使用这个灰色主题吗？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9700" y="6397624"/>
            <a:ext cx="1217422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01:</a:t>
            </a:r>
            <a:r>
              <a:rPr lang="zh-CN" altLang="en-US" dirty="0" smtClean="0">
                <a:solidFill>
                  <a:schemeClr val="bg1"/>
                </a:solidFill>
              </a:rPr>
              <a:t>可以（</a:t>
            </a:r>
            <a:r>
              <a:rPr lang="en-US" altLang="zh-CN" dirty="0" smtClean="0">
                <a:solidFill>
                  <a:schemeClr val="bg1"/>
                </a:solidFill>
              </a:rPr>
              <a:t>2h</a:t>
            </a:r>
            <a:r>
              <a:rPr lang="zh-CN" altLang="en-US" dirty="0" smtClean="0">
                <a:solidFill>
                  <a:schemeClr val="bg1"/>
                </a:solidFill>
              </a:rPr>
              <a:t>）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470</Words>
  <Application>Microsoft Macintosh PowerPoint</Application>
  <PresentationFormat>宽屏</PresentationFormat>
  <Paragraphs>40</Paragraphs>
  <Slides>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Hiragino Sans GB W3</vt:lpstr>
      <vt:lpstr>宋体</vt:lpstr>
      <vt:lpstr>Arial</vt:lpstr>
      <vt:lpstr>Office 主题</vt:lpstr>
      <vt:lpstr>0511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mojo</dc:creator>
  <cp:lastModifiedBy>wbpmrckandhll@hotmail.com</cp:lastModifiedBy>
  <cp:revision>11</cp:revision>
  <dcterms:created xsi:type="dcterms:W3CDTF">2021-05-11T03:20:29Z</dcterms:created>
  <dcterms:modified xsi:type="dcterms:W3CDTF">2021-05-14T15:46:45Z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2052-3.5.1.5630</vt:lpwstr>
  </property>
</Properties>
</file>

<file path=docProps/thumbnail.jpeg>
</file>